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/>
    <p:restoredTop sz="94599"/>
  </p:normalViewPr>
  <p:slideViewPr>
    <p:cSldViewPr snapToGrid="0" snapToObjects="1">
      <p:cViewPr>
        <p:scale>
          <a:sx n="94" d="100"/>
          <a:sy n="94" d="100"/>
        </p:scale>
        <p:origin x="14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5/2/19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01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2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63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4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53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6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06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2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9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18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18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5/2/19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24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B31DF-2C7E-7647-8713-3BF1362F2A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electronic MICROSCOPE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BE6E9-27F4-3547-99D1-0E615C3EA5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Sarai Maldonado, Karla Campos, Isaiah Lang, Patrick McLellan, Trevor </a:t>
            </a:r>
            <a:r>
              <a:rPr lang="en-US" dirty="0" err="1"/>
              <a:t>Soiles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37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1B67DF4-B10B-9E43-A562-4C9307CA0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22247" b="27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72ED7B-745F-9C47-B172-35B434B27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Insect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9B4DA2-E806-489F-80F1-ADC1F3338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8E8E191-3CE7-4E71-BFB4-2B6228441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60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>
            <a:extLst>
              <a:ext uri="{FF2B5EF4-FFF2-40B4-BE49-F238E27FC236}">
                <a16:creationId xmlns:a16="http://schemas.microsoft.com/office/drawing/2014/main" id="{C51136FD-BBB2-4EB4-A240-3E21EECF7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89C517-3146-4347-A5F0-7FAB8D83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Phone case</a:t>
            </a:r>
          </a:p>
        </p:txBody>
      </p:sp>
      <p:cxnSp>
        <p:nvCxnSpPr>
          <p:cNvPr id="18" name="Straight Connector 14">
            <a:extLst>
              <a:ext uri="{FF2B5EF4-FFF2-40B4-BE49-F238E27FC236}">
                <a16:creationId xmlns:a16="http://schemas.microsoft.com/office/drawing/2014/main" id="{C6826B28-36B0-4CC1-8EC8-EF9B88B3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72FED866-68E9-452D-B88B-193C0B4B4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64687241-830B-3743-B430-507F42DB7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5" r="21266" b="1"/>
          <a:stretch/>
        </p:blipFill>
        <p:spPr>
          <a:xfrm>
            <a:off x="6096000" y="640080"/>
            <a:ext cx="545592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43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BD16B59-3403-4E6A-B56D-C6FB32FB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5141002" cy="61489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45D5D1-9D07-3642-94F5-66D93B37F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028318" cy="1499616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Leaf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853DD3-8C8F-42D8-8519-FD8000DB1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8E1C225-A6BF-408F-B945-545F4DB54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3236B90D-8D34-F54C-822D-DBFC08B0A0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90" r="4988" b="-4"/>
          <a:stretch/>
        </p:blipFill>
        <p:spPr>
          <a:xfrm>
            <a:off x="5626827" y="321732"/>
            <a:ext cx="3798244" cy="367484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94C59A3-AD15-412B-8F23-C344E0192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1732"/>
            <a:ext cx="2286920" cy="210820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A5399E-C1A5-434D-B820-E326DE68C1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61" r="4" b="838"/>
          <a:stretch/>
        </p:blipFill>
        <p:spPr>
          <a:xfrm>
            <a:off x="5626824" y="4157449"/>
            <a:ext cx="3798246" cy="23132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88D0F7-D0C7-AA46-BE33-E3EA67CDA1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11" r="40482"/>
          <a:stretch/>
        </p:blipFill>
        <p:spPr>
          <a:xfrm>
            <a:off x="9583347" y="2590800"/>
            <a:ext cx="2286921" cy="38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31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12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75FF7-3058-B342-9D2A-FB0E1751B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Rock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BAC607F-B797-7340-B84C-A162BEE17F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241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BD0B70C-401F-462D-899D-4B5665329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6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5">
            <a:extLst>
              <a:ext uri="{FF2B5EF4-FFF2-40B4-BE49-F238E27FC236}">
                <a16:creationId xmlns:a16="http://schemas.microsoft.com/office/drawing/2014/main" id="{CBD16B59-3403-4E6A-B56D-C6FB32FB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5141002" cy="61489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52542-A6BB-9A4D-8D53-48D9764C5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028318" cy="1499616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Money</a:t>
            </a:r>
          </a:p>
        </p:txBody>
      </p:sp>
      <p:cxnSp>
        <p:nvCxnSpPr>
          <p:cNvPr id="45" name="Straight Connector 37">
            <a:extLst>
              <a:ext uri="{FF2B5EF4-FFF2-40B4-BE49-F238E27FC236}">
                <a16:creationId xmlns:a16="http://schemas.microsoft.com/office/drawing/2014/main" id="{EE853DD3-8C8F-42D8-8519-FD8000DB1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32">
            <a:extLst>
              <a:ext uri="{FF2B5EF4-FFF2-40B4-BE49-F238E27FC236}">
                <a16:creationId xmlns:a16="http://schemas.microsoft.com/office/drawing/2014/main" id="{E20414D1-FF5F-4308-BBD0-50A7A2566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47" name="Content Placeholder 8">
            <a:extLst>
              <a:ext uri="{FF2B5EF4-FFF2-40B4-BE49-F238E27FC236}">
                <a16:creationId xmlns:a16="http://schemas.microsoft.com/office/drawing/2014/main" id="{358D3A10-9CAC-3143-8DCF-C9D5088C1C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16" r="14163" b="-4"/>
          <a:stretch/>
        </p:blipFill>
        <p:spPr>
          <a:xfrm>
            <a:off x="5626827" y="321732"/>
            <a:ext cx="3798244" cy="3674848"/>
          </a:xfrm>
          <a:prstGeom prst="rect">
            <a:avLst/>
          </a:prstGeom>
        </p:spPr>
      </p:pic>
      <p:sp>
        <p:nvSpPr>
          <p:cNvPr id="48" name="Rectangle 39">
            <a:extLst>
              <a:ext uri="{FF2B5EF4-FFF2-40B4-BE49-F238E27FC236}">
                <a16:creationId xmlns:a16="http://schemas.microsoft.com/office/drawing/2014/main" id="{E94C59A3-AD15-412B-8F23-C344E0192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1732"/>
            <a:ext cx="2286920" cy="210820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24191A39-C154-A44D-B19D-985BCFC11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87" r="36336" b="1"/>
          <a:stretch/>
        </p:blipFill>
        <p:spPr>
          <a:xfrm rot="5400000">
            <a:off x="6369319" y="3414953"/>
            <a:ext cx="2313255" cy="37982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75CEC3-7AFF-E042-AC38-7E5B2F40EA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35" r="40458"/>
          <a:stretch/>
        </p:blipFill>
        <p:spPr>
          <a:xfrm>
            <a:off x="9583347" y="2590800"/>
            <a:ext cx="2286921" cy="38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67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08449-A8B3-D345-B850-D883CA543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732244" cy="1499616"/>
          </a:xfrm>
        </p:spPr>
        <p:txBody>
          <a:bodyPr>
            <a:normAutofit/>
          </a:bodyPr>
          <a:lstStyle/>
          <a:p>
            <a:r>
              <a:rPr lang="en-US" dirty="0" err="1"/>
              <a:t>rOSE</a:t>
            </a:r>
            <a:r>
              <a:rPr lang="en-US" dirty="0"/>
              <a:t> PEDAL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BC20A97-A810-4CF2-A3F8-6CB80BCA9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4656236" cy="402336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CAEDA1-2D9E-4101-B553-8060F59F8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AF0666-DC61-45FB-A7C3-3666814B1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46EB69F6-09DA-6D42-8D6F-B07FC249A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894" y="801822"/>
            <a:ext cx="3602736" cy="270205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F8AA041-5690-47D3-93E9-B8DE194D7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2E6D62-9EA0-4821-A9F1-919E480D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9F7F10-4ADB-4678-918B-BC1498630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62989A-EE08-5048-91B5-6C221C8DE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147" y="4321464"/>
            <a:ext cx="2645664" cy="19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1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>
            <a:extLst>
              <a:ext uri="{FF2B5EF4-FFF2-40B4-BE49-F238E27FC236}">
                <a16:creationId xmlns:a16="http://schemas.microsoft.com/office/drawing/2014/main" id="{C51136FD-BBB2-4EB4-A240-3E21EECF7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7CDBF3-D59C-A440-BA45-64B099ADC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haIR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826B28-36B0-4CC1-8EC8-EF9B88B3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FD66AF-A865-40B0-93B9-B54626547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4DFF2AE-D304-A842-BAD4-6A07590ED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48" r="13992" b="1"/>
          <a:stretch/>
        </p:blipFill>
        <p:spPr>
          <a:xfrm>
            <a:off x="6096000" y="640080"/>
            <a:ext cx="545592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42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C4381-6BE9-694F-BD1B-1FDFC4F4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728" y="585216"/>
            <a:ext cx="5740739" cy="1499616"/>
          </a:xfrm>
        </p:spPr>
        <p:txBody>
          <a:bodyPr>
            <a:normAutofit/>
          </a:bodyPr>
          <a:lstStyle/>
          <a:p>
            <a:r>
              <a:rPr lang="en-US" dirty="0"/>
              <a:t>license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179BFC-4692-9040-A6D1-2E9373AED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8" r="2827" b="-4"/>
          <a:stretch/>
        </p:blipFill>
        <p:spPr>
          <a:xfrm>
            <a:off x="484632" y="484632"/>
            <a:ext cx="4495806" cy="351194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0D6E2B-CDB5-4D5D-8078-81CE987C4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6896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14712CB-343F-47FD-88B1-FC04E6063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775" y="4150596"/>
            <a:ext cx="1038557" cy="223180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E3FED153-FBF3-8142-BD00-DE4813E5F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93" r="3" b="3"/>
          <a:stretch/>
        </p:blipFill>
        <p:spPr>
          <a:xfrm>
            <a:off x="1688924" y="4150596"/>
            <a:ext cx="3291514" cy="2231808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F5E7C2B-E297-49F8-A51D-5DCC0F029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728" y="2286000"/>
            <a:ext cx="5740739" cy="4023360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52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1136FD-BBB2-4EB4-A240-3E21EECF7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DF3C0-1B2E-4B48-8852-ABCFE516B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pATRICK’S EYE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826B28-36B0-4CC1-8EC8-EF9B88B3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2AF761B-CBD6-4CF7-8A15-FC2DAF8D3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D9BBF99-B402-4648-8848-2555A48D04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30" r="15510" b="1"/>
          <a:stretch/>
        </p:blipFill>
        <p:spPr>
          <a:xfrm>
            <a:off x="6096000" y="640080"/>
            <a:ext cx="545592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21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A9095-E8BD-DE44-9295-6F54CCDC6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732244" cy="1499616"/>
          </a:xfrm>
        </p:spPr>
        <p:txBody>
          <a:bodyPr>
            <a:normAutofit/>
          </a:bodyPr>
          <a:lstStyle/>
          <a:p>
            <a:r>
              <a:rPr lang="en-US" dirty="0" err="1"/>
              <a:t>tREVOR’S</a:t>
            </a:r>
            <a:r>
              <a:rPr lang="en-US" dirty="0"/>
              <a:t> </a:t>
            </a:r>
            <a:r>
              <a:rPr lang="en-US" dirty="0" err="1"/>
              <a:t>tATTOO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FDE722D-ED0C-4D9E-8660-687AA104F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4656236" cy="402336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CAEDA1-2D9E-4101-B553-8060F59F8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AF0666-DC61-45FB-A7C3-3666814B1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F5C8F213-3029-DA4B-835A-5BC8750F1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894" y="801822"/>
            <a:ext cx="3602736" cy="270205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8AA041-5690-47D3-93E9-B8DE194D7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2E6D62-9EA0-4821-A9F1-919E480D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39F7F10-4ADB-4678-918B-BC1498630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10DBB0-7555-5B44-9261-84FEA7465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147" y="4321464"/>
            <a:ext cx="2645664" cy="19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49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BD16B59-3403-4E6A-B56D-C6FB32FB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5141002" cy="61489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BDEA71-3E78-BC4D-880A-570B32B32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028318" cy="1499616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bERRIES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853DD3-8C8F-42D8-8519-FD8000DB1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8B52A9C-5B3F-4F2A-BA58-58EEE3FEB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89F290-F2AA-D142-B57B-3A4C65CD7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9" r="20520" b="-4"/>
          <a:stretch/>
        </p:blipFill>
        <p:spPr>
          <a:xfrm>
            <a:off x="5626827" y="321732"/>
            <a:ext cx="3798244" cy="367484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94C59A3-AD15-412B-8F23-C344E0192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1732"/>
            <a:ext cx="2286920" cy="210820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22CEA044-98AB-1743-80C8-397540E71C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53" r="4" b="3846"/>
          <a:stretch/>
        </p:blipFill>
        <p:spPr>
          <a:xfrm>
            <a:off x="5626824" y="4157449"/>
            <a:ext cx="3798246" cy="23132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9AF5E1-39A4-3C4B-9B07-2875C0C750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05" r="45688"/>
          <a:stretch/>
        </p:blipFill>
        <p:spPr>
          <a:xfrm>
            <a:off x="9583347" y="2590800"/>
            <a:ext cx="2286921" cy="38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59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75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A3D93-123E-B44D-AD4C-2FCF4A744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CACOON 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67CF471-6C5A-FC4A-AAD9-CEB7F066A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24" r="1" b="1708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CE4C904-E150-DC4A-ABB7-357717DFC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29575" y="2059980"/>
            <a:ext cx="3424238" cy="2568178"/>
          </a:xfrm>
        </p:spPr>
      </p:pic>
    </p:spTree>
    <p:extLst>
      <p:ext uri="{BB962C8B-B14F-4D97-AF65-F5344CB8AC3E}">
        <p14:creationId xmlns:p14="http://schemas.microsoft.com/office/powerpoint/2010/main" val="974648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{41AF2628-35CA-074A-8041-B37A8D16A617}tf10001061</Template>
  <TotalTime>15</TotalTime>
  <Words>32</Words>
  <Application>Microsoft Macintosh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Tw Cen MT</vt:lpstr>
      <vt:lpstr>Tw Cen MT Condensed</vt:lpstr>
      <vt:lpstr>Wingdings 3</vt:lpstr>
      <vt:lpstr>Integral</vt:lpstr>
      <vt:lpstr>electronic MICROSCOPE</vt:lpstr>
      <vt:lpstr>Money</vt:lpstr>
      <vt:lpstr>rOSE PEDAL</vt:lpstr>
      <vt:lpstr>haIR </vt:lpstr>
      <vt:lpstr>license</vt:lpstr>
      <vt:lpstr>pATRICK’S EYE</vt:lpstr>
      <vt:lpstr>tREVOR’S tATTOO</vt:lpstr>
      <vt:lpstr>bERRIES</vt:lpstr>
      <vt:lpstr>CACOON </vt:lpstr>
      <vt:lpstr>Insect</vt:lpstr>
      <vt:lpstr>Phone case</vt:lpstr>
      <vt:lpstr>Leaf</vt:lpstr>
      <vt:lpstr>Rock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MICROSCOPE</dc:title>
  <dc:creator>Karla Judith Campos</dc:creator>
  <cp:lastModifiedBy>Karla Judith Campos</cp:lastModifiedBy>
  <cp:revision>2</cp:revision>
  <dcterms:created xsi:type="dcterms:W3CDTF">2019-05-02T20:32:20Z</dcterms:created>
  <dcterms:modified xsi:type="dcterms:W3CDTF">2019-05-02T20:48:18Z</dcterms:modified>
</cp:coreProperties>
</file>